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5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7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88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06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14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05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9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2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6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3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2590-E3EA-4ADC-8028-B478980347B7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4BED-4A09-42B8-976D-6835B0B13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1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138" y="1451733"/>
            <a:ext cx="2320273" cy="2320273"/>
          </a:xfrm>
          <a:prstGeom prst="rect">
            <a:avLst/>
          </a:prstGeom>
        </p:spPr>
      </p:pic>
      <p:pic>
        <p:nvPicPr>
          <p:cNvPr id="6" name="Picture 2" descr="https://bartsaortovascularsymposium.org.uk/wp-content/uploads/2016/02/BARTS-Interior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825"/>
            <a:ext cx="4301544" cy="6841176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extLst/>
        </p:spPr>
      </p:pic>
      <p:sp>
        <p:nvSpPr>
          <p:cNvPr id="9" name="TextBox 8"/>
          <p:cNvSpPr txBox="1"/>
          <p:nvPr/>
        </p:nvSpPr>
        <p:spPr>
          <a:xfrm>
            <a:off x="4301545" y="145916"/>
            <a:ext cx="78904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err="1" smtClean="0">
                <a:solidFill>
                  <a:srgbClr val="00B0F0"/>
                </a:solidFill>
              </a:rPr>
              <a:t>Barts</a:t>
            </a:r>
            <a:r>
              <a:rPr lang="en-GB" sz="4000" b="1" dirty="0" smtClean="0">
                <a:solidFill>
                  <a:srgbClr val="00B0F0"/>
                </a:solidFill>
              </a:rPr>
              <a:t> </a:t>
            </a:r>
            <a:r>
              <a:rPr lang="en-GB" sz="4000" b="1" dirty="0" err="1" smtClean="0">
                <a:solidFill>
                  <a:srgbClr val="00B0F0"/>
                </a:solidFill>
              </a:rPr>
              <a:t>AortoVascular</a:t>
            </a:r>
            <a:r>
              <a:rPr lang="en-GB" sz="4000" b="1" dirty="0" smtClean="0">
                <a:solidFill>
                  <a:srgbClr val="00B0F0"/>
                </a:solidFill>
              </a:rPr>
              <a:t> </a:t>
            </a:r>
            <a:r>
              <a:rPr lang="en-GB" sz="4000" b="1" dirty="0" smtClean="0">
                <a:solidFill>
                  <a:srgbClr val="00B0F0"/>
                </a:solidFill>
              </a:rPr>
              <a:t>Symposium 900</a:t>
            </a:r>
            <a:endParaRPr lang="en-GB" sz="40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1545" y="4626407"/>
            <a:ext cx="7890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</a:rPr>
              <a:t>29</a:t>
            </a:r>
            <a:r>
              <a:rPr lang="en-GB" sz="3600" b="1" baseline="30000" dirty="0" smtClean="0">
                <a:solidFill>
                  <a:srgbClr val="00B0F0"/>
                </a:solidFill>
              </a:rPr>
              <a:t>th</a:t>
            </a:r>
            <a:r>
              <a:rPr lang="en-GB" sz="3600" b="1" dirty="0" smtClean="0">
                <a:solidFill>
                  <a:srgbClr val="00B0F0"/>
                </a:solidFill>
              </a:rPr>
              <a:t> – 30</a:t>
            </a:r>
            <a:r>
              <a:rPr lang="en-GB" sz="3600" b="1" baseline="30000" dirty="0" smtClean="0">
                <a:solidFill>
                  <a:srgbClr val="00B0F0"/>
                </a:solidFill>
              </a:rPr>
              <a:t>th</a:t>
            </a:r>
            <a:r>
              <a:rPr lang="en-GB" sz="3600" b="1" dirty="0" smtClean="0">
                <a:solidFill>
                  <a:srgbClr val="00B0F0"/>
                </a:solidFill>
              </a:rPr>
              <a:t> June 2023</a:t>
            </a:r>
          </a:p>
          <a:p>
            <a:pPr algn="ctr"/>
            <a:r>
              <a:rPr lang="en-GB" b="1" dirty="0" smtClean="0">
                <a:solidFill>
                  <a:srgbClr val="00B0F0"/>
                </a:solidFill>
              </a:rPr>
              <a:t>RCP London </a:t>
            </a:r>
          </a:p>
          <a:p>
            <a:pPr algn="ctr"/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90975" y="6260497"/>
            <a:ext cx="230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01545" y="6075831"/>
            <a:ext cx="31424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Further information: lorrainerichardson1@btinternet.com</a:t>
            </a:r>
          </a:p>
          <a:p>
            <a:r>
              <a:rPr lang="en-GB" sz="1400" b="1" dirty="0" smtClean="0"/>
              <a:t>077111 32946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27292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</dc:creator>
  <cp:lastModifiedBy>Lorraine</cp:lastModifiedBy>
  <cp:revision>5</cp:revision>
  <dcterms:created xsi:type="dcterms:W3CDTF">2023-02-16T15:22:06Z</dcterms:created>
  <dcterms:modified xsi:type="dcterms:W3CDTF">2023-02-16T16:51:45Z</dcterms:modified>
</cp:coreProperties>
</file>